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Проверьте тему, автора и цель выступления.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читайте числа без сравнения: сформулируйте изменение и ограничение данных.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Завершите конкретным действием и подготовьте кнопку возврата к данным.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716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Школьный экопроект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2148840"/>
            <a:ext cx="9692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EDCF0"/>
                </a:solidFill>
              </a:rPr>
              <a:t>Исходный материал: перестройте презентацию по заданию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83153"/>
                </a:solidFill>
              </a:rPr>
              <a:t>Данные наблюдения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371600"/>
            <a:ext cx="2926080" cy="3291840"/>
          </a:xfrm>
          <a:prstGeom prst="rect">
            <a:avLst/>
          </a:prstGeom>
          <a:solidFill>
            <a:srgbClr val="D9F3FA"/>
          </a:solidFill>
          <a:ln w="12700">
            <a:solidFill>
              <a:srgbClr val="55B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2103120"/>
            <a:ext cx="2194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20516B"/>
                </a:solidFill>
              </a:rPr>
              <a:t>120 л</a:t>
            </a:r>
            <a:endParaRPr lang="en-US" sz="2700" dirty="0"/>
          </a:p>
          <a:p>
            <a:pPr algn="ctr" indent="0" marL="0">
              <a:buNone/>
            </a:pPr>
            <a:r>
              <a:rPr lang="en-US" sz="2700" b="1" dirty="0">
                <a:solidFill>
                  <a:srgbClr val="20516B"/>
                </a:solidFill>
              </a:rPr>
              <a:t>до проекта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206240" y="1920240"/>
            <a:ext cx="2926080" cy="2743200"/>
          </a:xfrm>
          <a:prstGeom prst="rect">
            <a:avLst/>
          </a:prstGeom>
          <a:solidFill>
            <a:srgbClr val="DDF5E4"/>
          </a:solidFill>
          <a:ln w="12700">
            <a:solidFill>
              <a:srgbClr val="65B77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0" y="2514600"/>
            <a:ext cx="2194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22603A"/>
                </a:solidFill>
              </a:rPr>
              <a:t>92 л</a:t>
            </a:r>
            <a:endParaRPr lang="en-US" sz="2700" dirty="0"/>
          </a:p>
          <a:p>
            <a:pPr algn="ctr" indent="0" marL="0">
              <a:buNone/>
            </a:pPr>
            <a:r>
              <a:rPr lang="en-US" sz="2700" b="1" dirty="0">
                <a:solidFill>
                  <a:srgbClr val="22603A"/>
                </a:solidFill>
              </a:rPr>
              <a:t>после проекта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731520" y="5943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Источник данных: учебные показания счётчика, синтетический пример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4008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83153"/>
                </a:solidFill>
              </a:rPr>
              <a:t>Следующий шаг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914400" y="1645920"/>
            <a:ext cx="73152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43B53"/>
                </a:solidFill>
              </a:rPr>
              <a:t>• проверять расход каждую неделю
</a:t>
            </a:r>
            <a:pPr indent="0" marL="0">
              <a:buNone/>
            </a:pPr>
            <a:r>
              <a:rPr lang="en-US" sz="2200" dirty="0">
                <a:solidFill>
                  <a:srgbClr val="243B53"/>
                </a:solidFill>
              </a:rPr>
              <a:t>• сравнивать одинаковые периоды
</a:t>
            </a:r>
            <a:pPr indent="0" marL="0">
              <a:buNone/>
            </a:pPr>
            <a:r>
              <a:rPr lang="en-US" sz="2200" dirty="0">
                <a:solidFill>
                  <a:srgbClr val="243B53"/>
                </a:solidFill>
              </a:rPr>
              <a:t>• публиковать результат без персональных данных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экопроект</dc:title>
  <dc:subject>Учебный исходник ОГЭ 13.1</dc:subject>
  <dc:creator>Alterna</dc:creator>
  <cp:lastModifiedBy>Alterna</cp:lastModifiedBy>
  <cp:revision>1</cp:revision>
  <dcterms:created xsi:type="dcterms:W3CDTF">2026-08-21T10:06:10Z</dcterms:created>
  <dcterms:modified xsi:type="dcterms:W3CDTF">2026-08-21T10:06:10Z</dcterms:modified>
</cp:coreProperties>
</file>